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Atkinson Hyperlegible" charset="1" panose="00000000000000000000"/>
      <p:regular r:id="rId17"/>
    </p:embeddedFont>
    <p:embeddedFont>
      <p:font typeface="Atkinson Hyperlegible Bold" charset="1" panose="00000000000000000000"/>
      <p:regular r:id="rId18"/>
    </p:embeddedFont>
    <p:embeddedFont>
      <p:font typeface="Atkinson Hyperlegible Italics" charset="1" panose="00000000000000000000"/>
      <p:regular r:id="rId19"/>
    </p:embeddedFont>
    <p:embeddedFont>
      <p:font typeface="Atkinson Hyperlegible Bold Italics" charset="1" panose="00000000000000000000"/>
      <p:regular r:id="rId20"/>
    </p:embeddedFont>
    <p:embeddedFont>
      <p:font typeface="Bryndan Write" charset="1" panose="02000503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387494" y="4384560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1" y="0"/>
                </a:lnTo>
                <a:lnTo>
                  <a:pt x="7325041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84683">
            <a:off x="3920426" y="1773060"/>
            <a:ext cx="10444488" cy="594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6"/>
              </a:lnSpc>
            </a:pPr>
            <a:r>
              <a:rPr lang="en-US" sz="15006">
                <a:solidFill>
                  <a:srgbClr val="FFFFFF"/>
                </a:solidFill>
                <a:latin typeface="Bryndan Write Bold"/>
              </a:rPr>
              <a:t>STUDENT INTERESTS SYSTEM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2405673" y="543672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741650" y="3963850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36140" y="1597904"/>
            <a:ext cx="13814002" cy="8040353"/>
          </a:xfrm>
          <a:custGeom>
            <a:avLst/>
            <a:gdLst/>
            <a:ahLst/>
            <a:cxnLst/>
            <a:rect r="r" b="b" t="t" l="l"/>
            <a:pathLst>
              <a:path h="8040353" w="13814002">
                <a:moveTo>
                  <a:pt x="0" y="0"/>
                </a:moveTo>
                <a:lnTo>
                  <a:pt x="13814002" y="0"/>
                </a:lnTo>
                <a:lnTo>
                  <a:pt x="13814002" y="8040353"/>
                </a:lnTo>
                <a:lnTo>
                  <a:pt x="0" y="8040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13" r="0" b="-201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44085" y="266983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FFFFF"/>
                </a:solidFill>
                <a:latin typeface="Bryndan Write"/>
              </a:rPr>
              <a:t>Entity Relation Diagram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64976" y="458074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Application Flow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2886706" cy="1133688"/>
          </a:xfrm>
          <a:custGeom>
            <a:avLst/>
            <a:gdLst/>
            <a:ahLst/>
            <a:cxnLst/>
            <a:rect r="r" b="b" t="t" l="l"/>
            <a:pathLst>
              <a:path h="1133688" w="2886706">
                <a:moveTo>
                  <a:pt x="2886706" y="0"/>
                </a:moveTo>
                <a:lnTo>
                  <a:pt x="0" y="0"/>
                </a:lnTo>
                <a:lnTo>
                  <a:pt x="0" y="1133688"/>
                </a:lnTo>
                <a:lnTo>
                  <a:pt x="2886706" y="1133688"/>
                </a:lnTo>
                <a:lnTo>
                  <a:pt x="28867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133459"/>
            <a:ext cx="17976592" cy="79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322" indent="-442661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At first login form for admin login</a:t>
            </a:r>
          </a:p>
          <a:p>
            <a:pPr marL="885322" indent="-442661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As he/she login go to next page </a:t>
            </a:r>
          </a:p>
          <a:p>
            <a:pPr marL="885322" indent="-442661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Where can add student by filling student form</a:t>
            </a:r>
          </a:p>
          <a:p>
            <a:pPr marL="885322" indent="-442661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After adding student click on add student button, student is added in database</a:t>
            </a:r>
          </a:p>
          <a:p>
            <a:pPr marL="885322" indent="-442661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On navbar there are 4 option mean from where user can add student, see dashboard, see added student list and logout.</a:t>
            </a:r>
          </a:p>
          <a:p>
            <a:pPr marL="885322" indent="-442661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Now to see added student click on Student list where student data show in a manageable table form</a:t>
            </a:r>
          </a:p>
          <a:p>
            <a:pPr marL="885322" indent="-442661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In front of each student row 3 actions show VIEW,EDIT,DELETE</a:t>
            </a:r>
          </a:p>
          <a:p>
            <a:pPr>
              <a:lnSpc>
                <a:spcPts val="57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152835"/>
            <a:ext cx="2886706" cy="1133688"/>
          </a:xfrm>
          <a:custGeom>
            <a:avLst/>
            <a:gdLst/>
            <a:ahLst/>
            <a:cxnLst/>
            <a:rect r="r" b="b" t="t" l="l"/>
            <a:pathLst>
              <a:path h="1133688" w="2886706">
                <a:moveTo>
                  <a:pt x="2886706" y="0"/>
                </a:moveTo>
                <a:lnTo>
                  <a:pt x="0" y="0"/>
                </a:lnTo>
                <a:lnTo>
                  <a:pt x="0" y="1133688"/>
                </a:lnTo>
                <a:lnTo>
                  <a:pt x="2886706" y="1133688"/>
                </a:lnTo>
                <a:lnTo>
                  <a:pt x="28867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34624" y="2952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Application 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7330" y="2214245"/>
            <a:ext cx="17610670" cy="57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On clicking on view added student details shows.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On clicking on edit ,edit foorm open where you caan edit any field of your choice. 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On clicking on delete you can delete that row.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If you go on dashboard here different statistics shows grphs and pi charts showing student analytics.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tkinson Hyperlegible"/>
              </a:rPr>
              <a:t>After doing all these things if you wanna leave website here is logout button on clicking on it admin can logout.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767228" y="-2077515"/>
            <a:ext cx="7654279" cy="14513012"/>
          </a:xfrm>
          <a:custGeom>
            <a:avLst/>
            <a:gdLst/>
            <a:ahLst/>
            <a:cxnLst/>
            <a:rect r="r" b="b" t="t" l="l"/>
            <a:pathLst>
              <a:path h="14513012" w="7654279">
                <a:moveTo>
                  <a:pt x="0" y="0"/>
                </a:moveTo>
                <a:lnTo>
                  <a:pt x="7654279" y="0"/>
                </a:lnTo>
                <a:lnTo>
                  <a:pt x="7654279" y="14513012"/>
                </a:lnTo>
                <a:lnTo>
                  <a:pt x="0" y="14513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9330">
            <a:off x="-33839" y="8352564"/>
            <a:ext cx="2117869" cy="1550302"/>
          </a:xfrm>
          <a:custGeom>
            <a:avLst/>
            <a:gdLst/>
            <a:ahLst/>
            <a:cxnLst/>
            <a:rect r="r" b="b" t="t" l="l"/>
            <a:pathLst>
              <a:path h="1550302" w="2117869">
                <a:moveTo>
                  <a:pt x="0" y="0"/>
                </a:moveTo>
                <a:lnTo>
                  <a:pt x="2117868" y="0"/>
                </a:lnTo>
                <a:lnTo>
                  <a:pt x="2117868" y="1550302"/>
                </a:lnTo>
                <a:lnTo>
                  <a:pt x="0" y="155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7242" t="-22729" r="-158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22640" y="7697462"/>
            <a:ext cx="927492" cy="2074014"/>
          </a:xfrm>
          <a:custGeom>
            <a:avLst/>
            <a:gdLst/>
            <a:ahLst/>
            <a:cxnLst/>
            <a:rect r="r" b="b" t="t" l="l"/>
            <a:pathLst>
              <a:path h="2074014" w="927492">
                <a:moveTo>
                  <a:pt x="0" y="0"/>
                </a:moveTo>
                <a:lnTo>
                  <a:pt x="927492" y="0"/>
                </a:lnTo>
                <a:lnTo>
                  <a:pt x="927492" y="2074014"/>
                </a:lnTo>
                <a:lnTo>
                  <a:pt x="0" y="20740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570939"/>
            <a:ext cx="1881385" cy="2418501"/>
          </a:xfrm>
          <a:custGeom>
            <a:avLst/>
            <a:gdLst/>
            <a:ahLst/>
            <a:cxnLst/>
            <a:rect r="r" b="b" t="t" l="l"/>
            <a:pathLst>
              <a:path h="2418501" w="1881385">
                <a:moveTo>
                  <a:pt x="0" y="0"/>
                </a:moveTo>
                <a:lnTo>
                  <a:pt x="1881385" y="0"/>
                </a:lnTo>
                <a:lnTo>
                  <a:pt x="1881385" y="2418501"/>
                </a:lnTo>
                <a:lnTo>
                  <a:pt x="0" y="24185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83823" y="641041"/>
            <a:ext cx="2114469" cy="2780159"/>
          </a:xfrm>
          <a:custGeom>
            <a:avLst/>
            <a:gdLst/>
            <a:ahLst/>
            <a:cxnLst/>
            <a:rect r="r" b="b" t="t" l="l"/>
            <a:pathLst>
              <a:path h="2780159" w="2114469">
                <a:moveTo>
                  <a:pt x="0" y="0"/>
                </a:moveTo>
                <a:lnTo>
                  <a:pt x="2114469" y="0"/>
                </a:lnTo>
                <a:lnTo>
                  <a:pt x="2114469" y="2780159"/>
                </a:lnTo>
                <a:lnTo>
                  <a:pt x="0" y="2780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41869" b="-631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11678" y="322830"/>
            <a:ext cx="11565379" cy="102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7"/>
              </a:lnSpc>
            </a:pPr>
            <a:r>
              <a:rPr lang="en-US" sz="8229">
                <a:solidFill>
                  <a:srgbClr val="FFFFFF"/>
                </a:solidFill>
                <a:latin typeface="Bryndan Write"/>
              </a:rPr>
              <a:t>Technologies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4419" y="1753320"/>
            <a:ext cx="12682637" cy="794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Atkinson Hyperlegible Bold"/>
              </a:rPr>
              <a:t>React (Frontend):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Declarative UI for easier code comprehension.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Component-based architecture for code reusability.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Large ecosystem and active community support.</a:t>
            </a:r>
          </a:p>
          <a:p>
            <a:pPr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Atkinson Hyperlegible Bold"/>
              </a:rPr>
              <a:t>Node.js: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Single-language (JavaScript) for both frontend and </a:t>
            </a:r>
          </a:p>
          <a:p>
            <a:pPr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       backend.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Non-blocking I/O for scalability and efficiency.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Fast execution with the V8 JavaScript engine.</a:t>
            </a:r>
          </a:p>
          <a:p>
            <a:pPr>
              <a:lnSpc>
                <a:spcPts val="5740"/>
              </a:lnSpc>
            </a:pPr>
          </a:p>
          <a:p>
            <a:pPr>
              <a:lnSpc>
                <a:spcPts val="57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971935" y="-2198428"/>
            <a:ext cx="7651498" cy="14507739"/>
          </a:xfrm>
          <a:custGeom>
            <a:avLst/>
            <a:gdLst/>
            <a:ahLst/>
            <a:cxnLst/>
            <a:rect r="r" b="b" t="t" l="l"/>
            <a:pathLst>
              <a:path h="14507739" w="7651498">
                <a:moveTo>
                  <a:pt x="0" y="0"/>
                </a:moveTo>
                <a:lnTo>
                  <a:pt x="7651498" y="0"/>
                </a:lnTo>
                <a:lnTo>
                  <a:pt x="7651498" y="14507739"/>
                </a:lnTo>
                <a:lnTo>
                  <a:pt x="0" y="14507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9330">
            <a:off x="-305738" y="8195304"/>
            <a:ext cx="2471815" cy="1605463"/>
          </a:xfrm>
          <a:custGeom>
            <a:avLst/>
            <a:gdLst/>
            <a:ahLst/>
            <a:cxnLst/>
            <a:rect r="r" b="b" t="t" l="l"/>
            <a:pathLst>
              <a:path h="1605463" w="2471815">
                <a:moveTo>
                  <a:pt x="0" y="0"/>
                </a:moveTo>
                <a:lnTo>
                  <a:pt x="2471815" y="0"/>
                </a:lnTo>
                <a:lnTo>
                  <a:pt x="2471815" y="1605462"/>
                </a:lnTo>
                <a:lnTo>
                  <a:pt x="0" y="160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723" t="-18512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97030" y="8376127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6"/>
                </a:lnTo>
                <a:lnTo>
                  <a:pt x="0" y="1764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2582" y="5913924"/>
            <a:ext cx="1934351" cy="2486588"/>
          </a:xfrm>
          <a:custGeom>
            <a:avLst/>
            <a:gdLst/>
            <a:ahLst/>
            <a:cxnLst/>
            <a:rect r="r" b="b" t="t" l="l"/>
            <a:pathLst>
              <a:path h="2486588" w="1934351">
                <a:moveTo>
                  <a:pt x="0" y="0"/>
                </a:moveTo>
                <a:lnTo>
                  <a:pt x="1934350" y="0"/>
                </a:lnTo>
                <a:lnTo>
                  <a:pt x="1934350" y="2486588"/>
                </a:lnTo>
                <a:lnTo>
                  <a:pt x="0" y="2486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83823" y="641041"/>
            <a:ext cx="2114469" cy="2955685"/>
          </a:xfrm>
          <a:custGeom>
            <a:avLst/>
            <a:gdLst/>
            <a:ahLst/>
            <a:cxnLst/>
            <a:rect r="r" b="b" t="t" l="l"/>
            <a:pathLst>
              <a:path h="2955685" w="2114469">
                <a:moveTo>
                  <a:pt x="0" y="0"/>
                </a:moveTo>
                <a:lnTo>
                  <a:pt x="2114469" y="0"/>
                </a:lnTo>
                <a:lnTo>
                  <a:pt x="2114469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4186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45041" y="261939"/>
            <a:ext cx="10909379" cy="96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5"/>
              </a:lnSpc>
            </a:pPr>
            <a:r>
              <a:rPr lang="en-US" sz="7762">
                <a:solidFill>
                  <a:srgbClr val="FFFFFF"/>
                </a:solidFill>
                <a:latin typeface="Bryndan Write"/>
              </a:rPr>
              <a:t>Technologies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3815" y="1241506"/>
            <a:ext cx="15143064" cy="722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Atkinson Hyperlegible Bold"/>
              </a:rPr>
              <a:t>MongoDB (Database):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Flexible schema design for evolving data structures.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Scalability through horizontal scaling and sharding.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JSON-like documents for easy integration with JavaScript.</a:t>
            </a:r>
          </a:p>
          <a:p>
            <a:pPr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Developer-friendly query language and document-oriented      </a:t>
            </a:r>
          </a:p>
          <a:p>
            <a:pPr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Atkinson Hyperlegible"/>
              </a:rPr>
              <a:t>      </a:t>
            </a:r>
            <a:r>
              <a:rPr lang="en-US" sz="4100">
                <a:solidFill>
                  <a:srgbClr val="000000"/>
                </a:solidFill>
                <a:latin typeface="Atkinson Hyperlegible"/>
              </a:rPr>
              <a:t>model.</a:t>
            </a:r>
          </a:p>
          <a:p>
            <a:pPr>
              <a:lnSpc>
                <a:spcPts val="5740"/>
              </a:lnSpc>
            </a:pPr>
          </a:p>
          <a:p>
            <a:pPr>
              <a:lnSpc>
                <a:spcPts val="5740"/>
              </a:lnSpc>
            </a:pPr>
          </a:p>
          <a:p>
            <a:pPr>
              <a:lnSpc>
                <a:spcPts val="5740"/>
              </a:lnSpc>
            </a:pPr>
          </a:p>
          <a:p>
            <a:pPr>
              <a:lnSpc>
                <a:spcPts val="57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3680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69582" y="4261738"/>
            <a:ext cx="3537010" cy="1986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Template used</a:t>
            </a:r>
          </a:p>
          <a:p>
            <a:pPr algn="ctr">
              <a:lnSpc>
                <a:spcPts val="3150"/>
              </a:lnSpc>
            </a:pP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Slightly changed by provided by sir.</a:t>
            </a:r>
          </a:p>
          <a:p>
            <a:pPr>
              <a:lnSpc>
                <a:spcPts val="315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58195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14393" y="4356003"/>
            <a:ext cx="3537010" cy="438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Color Schemas</a:t>
            </a:r>
          </a:p>
          <a:p>
            <a:pPr algn="ctr">
              <a:lnSpc>
                <a:spcPts val="3150"/>
              </a:lnSpc>
            </a:pP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I use pink purple and white color theme for my project.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Because it looks good and suitable for my webpage.</a:t>
            </a:r>
          </a:p>
          <a:p>
            <a:pPr>
              <a:lnSpc>
                <a:spcPts val="3150"/>
              </a:lnSpc>
            </a:pPr>
          </a:p>
          <a:p>
            <a:pPr>
              <a:lnSpc>
                <a:spcPts val="3150"/>
              </a:lnSpc>
            </a:pPr>
          </a:p>
          <a:p>
            <a:pPr algn="ctr">
              <a:lnSpc>
                <a:spcPts val="315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43501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59854" y="4356003"/>
            <a:ext cx="4352461" cy="478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Fonts used</a:t>
            </a:r>
          </a:p>
          <a:p>
            <a:pPr algn="ctr">
              <a:lnSpc>
                <a:spcPts val="3150"/>
              </a:lnSpc>
            </a:pP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Roboto: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Digital Optimized 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Variety of Styles Support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Consistent Across Platforms 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Sans-serif: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Clean and Modern 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Quick Loading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Timeless Appeal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Ease of Reading</a:t>
            </a:r>
          </a:p>
          <a:p>
            <a:pPr>
              <a:lnSpc>
                <a:spcPts val="315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DAF4E6OW63g</dc:identifier>
  <dcterms:modified xsi:type="dcterms:W3CDTF">2011-08-01T06:04:30Z</dcterms:modified>
  <cp:revision>1</cp:revision>
  <dc:title>STUDENT INTERESTS SYSTEM</dc:title>
</cp:coreProperties>
</file>